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0" r:id="rId24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5" Type="http://schemas.openxmlformats.org/officeDocument/2006/relationships/slide" Target="slides/slide17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p175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7" name="Google Shape;5287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44.png"/><Relationship Id="rId4" Type="http://schemas.openxmlformats.org/officeDocument/2006/relationships/image" Target="../media/image254.jpg"/></Relationships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8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p731"/>
          <p:cNvSpPr txBox="1"/>
          <p:nvPr>
            <p:ph type="ctrTitle"/>
          </p:nvPr>
        </p:nvSpPr>
        <p:spPr>
          <a:xfrm>
            <a:off x="178313" y="464940"/>
            <a:ext cx="76812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zh-CN" sz="1200">
                <a:solidFill>
                  <a:srgbClr val="A1DB8C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Lebron James An Amazing Athlete and Player</a:t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0" name="Google Shape;5290;p731"/>
          <p:cNvSpPr txBox="1"/>
          <p:nvPr>
            <p:ph idx="1" type="subTitle"/>
          </p:nvPr>
        </p:nvSpPr>
        <p:spPr>
          <a:xfrm>
            <a:off x="747878" y="2937684"/>
            <a:ext cx="34956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zh-C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b="0" lang="zh-C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  </a:t>
            </a: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Nazir Biggins  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Class:1-309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Date:2-10-11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1" name="Google Shape;5291;p7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9797" y="1658239"/>
            <a:ext cx="3386475" cy="290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